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60" r:id="rId17"/>
    <p:sldId id="259" r:id="rId18"/>
    <p:sldId id="275" r:id="rId19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79A493-238C-4C95-B09C-E86BA7D5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A1E032A-7B57-4E82-8617-90589F2C4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FE68FE-A81E-4914-8D09-44900158277C}"/>
              </a:ext>
            </a:extLst>
          </p:cNvPr>
          <p:cNvSpPr txBox="1"/>
          <p:nvPr/>
        </p:nvSpPr>
        <p:spPr>
          <a:xfrm>
            <a:off x="5050972" y="3777343"/>
            <a:ext cx="1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海伦小姐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的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魔法世界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76971B-21CC-4B5E-BB09-4B50108D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796E33-C0D3-4473-86A1-122A71C3F059}"/>
              </a:ext>
            </a:extLst>
          </p:cNvPr>
          <p:cNvSpPr txBox="1"/>
          <p:nvPr/>
        </p:nvSpPr>
        <p:spPr>
          <a:xfrm>
            <a:off x="7630886" y="1861458"/>
            <a:ext cx="5617028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海伦和约翰结婚了。他们去许多不同的城市旅行，教授和表演戏剧。海伦认为她可以像她姐妹们那样组建一个家庭。但实际上并非如此，她和丈夫总是吵架。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海伦母亲病重了，她决定回家。</a:t>
            </a:r>
          </a:p>
        </p:txBody>
      </p:sp>
    </p:spTree>
    <p:extLst>
      <p:ext uri="{BB962C8B-B14F-4D97-AF65-F5344CB8AC3E}">
        <p14:creationId xmlns:p14="http://schemas.microsoft.com/office/powerpoint/2010/main" val="283366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2AAB9F-F7C5-4475-A911-B8BDEFD2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AB4493-2A29-415E-BBA9-72EC51988A8F}"/>
              </a:ext>
            </a:extLst>
          </p:cNvPr>
          <p:cNvSpPr txBox="1"/>
          <p:nvPr/>
        </p:nvSpPr>
        <p:spPr>
          <a:xfrm>
            <a:off x="1371601" y="1480457"/>
            <a:ext cx="5453742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海伦不开心。她母亲病得很重，她父亲脾气暴躁。她不向别人倾诉，人们认为她很奇怪。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在母亲去世的那天晚上，海伦在床边点了一支蜡烛，亮了整晚。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在烛光的照耀下，海伦不那么害怕黑暗了。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要记得，我们猫头鹰也在那儿。</a:t>
            </a:r>
            <a:endParaRPr lang="en-US" altLang="zh-CN" sz="2000" b="1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我们看着她，呜呜叫！</a:t>
            </a:r>
          </a:p>
        </p:txBody>
      </p:sp>
    </p:spTree>
    <p:extLst>
      <p:ext uri="{BB962C8B-B14F-4D97-AF65-F5344CB8AC3E}">
        <p14:creationId xmlns:p14="http://schemas.microsoft.com/office/powerpoint/2010/main" val="244943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175AB8-59E0-45D8-8CF6-580B6FDB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30541C-573C-4D11-A17B-51D17AE40043}"/>
              </a:ext>
            </a:extLst>
          </p:cNvPr>
          <p:cNvSpPr txBox="1"/>
          <p:nvPr/>
        </p:nvSpPr>
        <p:spPr>
          <a:xfrm>
            <a:off x="1197430" y="1388028"/>
            <a:ext cx="5562599" cy="465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海伦决定过光明的生活。她从身边开始改变。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她需要帮手。村里的乔纳斯</a:t>
            </a:r>
            <a:r>
              <a:rPr lang="en-US" altLang="zh-CN" sz="2000" dirty="0"/>
              <a:t>·</a:t>
            </a:r>
            <a:r>
              <a:rPr lang="zh-CN" altLang="en-US" sz="2000" dirty="0"/>
              <a:t>亚当斯、皮特</a:t>
            </a:r>
            <a:r>
              <a:rPr lang="en-US" altLang="zh-CN" sz="2000" dirty="0"/>
              <a:t>·</a:t>
            </a:r>
            <a:r>
              <a:rPr lang="zh-CN" altLang="en-US" sz="2000" dirty="0"/>
              <a:t>范德梅尔韦和库斯</a:t>
            </a:r>
            <a:r>
              <a:rPr lang="en-US" altLang="zh-CN" sz="2000" dirty="0"/>
              <a:t>·</a:t>
            </a:r>
            <a:r>
              <a:rPr lang="zh-CN" altLang="en-US" sz="2000" dirty="0"/>
              <a:t>马尔加斯，用电线和水泥做出了她想象中的东西。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她在后花园里摆满了有趣的动物：狮身人面像、骆驼、美人鱼和猫，还有很多很多的猫头鹰！她称之为骆驼庭院。她用电线在篱笆上做了一个标志，上面写着：</a:t>
            </a:r>
          </a:p>
          <a:p>
            <a:pPr algn="ctr">
              <a:lnSpc>
                <a:spcPct val="150000"/>
              </a:lnSpc>
            </a:pPr>
            <a:endParaRPr lang="en-US" altLang="zh-CN" sz="2000" b="1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“这是我的世界”。</a:t>
            </a:r>
          </a:p>
        </p:txBody>
      </p:sp>
    </p:spTree>
    <p:extLst>
      <p:ext uri="{BB962C8B-B14F-4D97-AF65-F5344CB8AC3E}">
        <p14:creationId xmlns:p14="http://schemas.microsoft.com/office/powerpoint/2010/main" val="177247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B96265-FD1D-4529-A6DB-E799EF76A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5ECF94-4F22-4C55-A8B8-F3F17DAB96E6}"/>
              </a:ext>
            </a:extLst>
          </p:cNvPr>
          <p:cNvSpPr txBox="1"/>
          <p:nvPr/>
        </p:nvSpPr>
        <p:spPr>
          <a:xfrm>
            <a:off x="7554686" y="1270517"/>
            <a:ext cx="5976257" cy="465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白天，海伦制作雕塑；晚上，她练习捕捉灯光。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她收集玻璃、镜子、蜡烛和灯</a:t>
            </a:r>
            <a:r>
              <a:rPr lang="en-US" altLang="zh-CN" sz="2000" dirty="0"/>
              <a:t>——</a:t>
            </a:r>
            <a:r>
              <a:rPr lang="zh-CN" altLang="en-US" sz="2000" dirty="0"/>
              <a:t>任何亮闪闪的东西。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她在每个房间里都放了灯笼，用镜子捕捉并反射光线。她用闪闪发光的玻璃贴满了墙，使得墙也能闪闪发光。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海伦父亲死后，她一个人住在房子里。每天晚上，她睡在不同的房间里。</a:t>
            </a:r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她总是选择最适合观月和观星的那间。</a:t>
            </a:r>
          </a:p>
        </p:txBody>
      </p:sp>
    </p:spTree>
    <p:extLst>
      <p:ext uri="{BB962C8B-B14F-4D97-AF65-F5344CB8AC3E}">
        <p14:creationId xmlns:p14="http://schemas.microsoft.com/office/powerpoint/2010/main" val="213652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A5155C-8BA1-4C1C-A776-E8DA701C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1D1075-66FD-41BF-9318-D3F198D3C812}"/>
              </a:ext>
            </a:extLst>
          </p:cNvPr>
          <p:cNvSpPr txBox="1"/>
          <p:nvPr/>
        </p:nvSpPr>
        <p:spPr>
          <a:xfrm>
            <a:off x="1551377" y="1262743"/>
            <a:ext cx="18473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440122-047F-428F-9055-C5F935083A5A}"/>
              </a:ext>
            </a:extLst>
          </p:cNvPr>
          <p:cNvSpPr txBox="1"/>
          <p:nvPr/>
        </p:nvSpPr>
        <p:spPr>
          <a:xfrm>
            <a:off x="1219202" y="1360714"/>
            <a:ext cx="5236028" cy="465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新贝塞斯达的人们走过海伦的花园，对花园里的作品感到惊奇。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村里的一些小孩给她带玻璃瓶做雕塑，并称她为“海伦小姐”。她总是用糖果来感谢他们。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但其他人却不那么友好。他们叫她名字，往她屋顶上扔石头。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海伦小姐把所有的钱都花在玻璃和水泥上。她靠面包和红茶过日。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她在日记中写道：“孤独使我快乐。”</a:t>
            </a:r>
          </a:p>
        </p:txBody>
      </p:sp>
    </p:spTree>
    <p:extLst>
      <p:ext uri="{BB962C8B-B14F-4D97-AF65-F5344CB8AC3E}">
        <p14:creationId xmlns:p14="http://schemas.microsoft.com/office/powerpoint/2010/main" val="263577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4A1C8B-6242-4E00-BBBC-2E45C023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07C93E-7A45-41EF-A815-9FF9552209D0}"/>
              </a:ext>
            </a:extLst>
          </p:cNvPr>
          <p:cNvSpPr txBox="1"/>
          <p:nvPr/>
        </p:nvSpPr>
        <p:spPr>
          <a:xfrm>
            <a:off x="7870372" y="1732182"/>
            <a:ext cx="5268686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/>
              <a:t>花园越建越大，直到没有空间再容纳新的作品。</a:t>
            </a:r>
            <a:endParaRPr lang="en-US" altLang="zh-CN" sz="2000" b="1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海伦小姐累了，她的手又僵又酸。她的眼睛因为处理微小的玻璃碎片而失明。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她不怕孤独，但她仍然害怕黑暗。但她的世界正变得越来越暗，她知道自己很快就什么也看不见了。</a:t>
            </a:r>
          </a:p>
        </p:txBody>
      </p:sp>
    </p:spTree>
    <p:extLst>
      <p:ext uri="{BB962C8B-B14F-4D97-AF65-F5344CB8AC3E}">
        <p14:creationId xmlns:p14="http://schemas.microsoft.com/office/powerpoint/2010/main" val="372145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083151-EAC3-4BBD-82CD-6F0330D8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D75C2B-BCDF-41B9-B82A-85F7FBB7A27E}"/>
              </a:ext>
            </a:extLst>
          </p:cNvPr>
          <p:cNvSpPr txBox="1"/>
          <p:nvPr/>
        </p:nvSpPr>
        <p:spPr>
          <a:xfrm>
            <a:off x="7434943" y="1415143"/>
            <a:ext cx="5987143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但当海伦小姐最后一次闭上眼时，她并没有看到黑暗。她看见了太阳、月亮和星星，她看到了智者和美人鱼、骆驼和猫、杂技演员和猫头鹰，有着棕色闪亮大眼睛的猫头鹰。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我们今天仍站在这里，保持着她离开我们时的姿势，在她建造的花园里，面朝东方。</a:t>
            </a:r>
          </a:p>
        </p:txBody>
      </p:sp>
    </p:spTree>
    <p:extLst>
      <p:ext uri="{BB962C8B-B14F-4D97-AF65-F5344CB8AC3E}">
        <p14:creationId xmlns:p14="http://schemas.microsoft.com/office/powerpoint/2010/main" val="205182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CFD406-AD76-46A3-BD8E-01047633C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6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CE0E59-D704-4137-8099-F076D53E1B08}"/>
              </a:ext>
            </a:extLst>
          </p:cNvPr>
          <p:cNvSpPr txBox="1"/>
          <p:nvPr/>
        </p:nvSpPr>
        <p:spPr>
          <a:xfrm>
            <a:off x="7728856" y="1270517"/>
            <a:ext cx="6052458" cy="465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</a:t>
            </a:r>
            <a:r>
              <a:rPr lang="en-US" altLang="zh-CN" sz="2000" dirty="0"/>
              <a:t>·</a:t>
            </a:r>
            <a:r>
              <a:rPr lang="zh-CN" altLang="en-US" sz="2000" dirty="0"/>
              <a:t>马丁斯是一位艺术家，她把自己想象中的世界变成了现实。她是一位住在小镇上的孤独的女人，但在脑海中，她游历了许多遥远的地方。她把家和花园变成了一个神奇的充满创意的空间。现在，海伦小姐在新贝塞斯达的“猫头鹰之家”是一座国家纪念馆。每年都有许多人来到她的故居，坐在她的骆驼庭院里，同朝圣者和美人鱼一起，穿过闪闪发光的玻璃大厅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这是海伦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马丁斯同黑暗搏斗的故事，讲述者是她最喜欢的动物之一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聪明的老猫头鹰。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904C9-C03C-4CE7-B60D-338C9527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1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1C490A-995E-4AB8-9F72-1BB9A046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3E115A-5969-472F-9943-457680C71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E8C8A5-2313-4B68-A436-184A92837CF0}"/>
              </a:ext>
            </a:extLst>
          </p:cNvPr>
          <p:cNvSpPr txBox="1"/>
          <p:nvPr/>
        </p:nvSpPr>
        <p:spPr>
          <a:xfrm>
            <a:off x="7857921" y="1393371"/>
            <a:ext cx="5877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海伦小姐的魔法世界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CC26B-7CDD-4426-87BB-76739C27AA9D}"/>
              </a:ext>
            </a:extLst>
          </p:cNvPr>
          <p:cNvSpPr txBox="1"/>
          <p:nvPr/>
        </p:nvSpPr>
        <p:spPr>
          <a:xfrm>
            <a:off x="9111070" y="2318657"/>
            <a:ext cx="336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88926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04CCDF-3690-44B5-BB89-E284AC17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00C3E-E34B-41F7-90CD-277967CD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20527F-7591-4E55-8115-099CBBFFA2ED}"/>
              </a:ext>
            </a:extLst>
          </p:cNvPr>
          <p:cNvSpPr txBox="1"/>
          <p:nvPr/>
        </p:nvSpPr>
        <p:spPr>
          <a:xfrm>
            <a:off x="12126686" y="3777343"/>
            <a:ext cx="1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海伦小姐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的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魔法世界</a:t>
            </a:r>
          </a:p>
        </p:txBody>
      </p:sp>
    </p:spTree>
    <p:extLst>
      <p:ext uri="{BB962C8B-B14F-4D97-AF65-F5344CB8AC3E}">
        <p14:creationId xmlns:p14="http://schemas.microsoft.com/office/powerpoint/2010/main" val="410055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7AF2AA-9A63-414E-82BF-736DD4EBB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6C489A-BCBC-4E2A-AECB-A45529D2D362}"/>
              </a:ext>
            </a:extLst>
          </p:cNvPr>
          <p:cNvSpPr txBox="1"/>
          <p:nvPr/>
        </p:nvSpPr>
        <p:spPr>
          <a:xfrm>
            <a:off x="1126274" y="3011436"/>
            <a:ext cx="5460457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让我为你介绍我的朋友海伦。她出生在卡鲁新贝塞斯达小镇。镇上生活平静。但她在这儿创造出一整个世界，还有我，并用我的名字来命名她的房子</a:t>
            </a:r>
            <a:r>
              <a:rPr lang="en-US" altLang="zh-CN" sz="2000" dirty="0"/>
              <a:t>——</a:t>
            </a:r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“猫头鹰之家”。</a:t>
            </a:r>
          </a:p>
        </p:txBody>
      </p:sp>
    </p:spTree>
    <p:extLst>
      <p:ext uri="{BB962C8B-B14F-4D97-AF65-F5344CB8AC3E}">
        <p14:creationId xmlns:p14="http://schemas.microsoft.com/office/powerpoint/2010/main" val="352658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48EF79-D9F8-4A36-BBED-09CDB8A92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F62371-53EA-4BC2-83C8-B4DEBEE55453}"/>
              </a:ext>
            </a:extLst>
          </p:cNvPr>
          <p:cNvSpPr txBox="1"/>
          <p:nvPr/>
        </p:nvSpPr>
        <p:spPr>
          <a:xfrm>
            <a:off x="1110343" y="2576916"/>
            <a:ext cx="5595257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海伦有九个兄弟姐妹，他们中大多数在她出生时已经长大成人并离开了，只剩下姐姐安妮和阿莉达。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海伦在村里没有太多朋友，但她并不介意。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从一开始，海伦就与众不同。</a:t>
            </a:r>
          </a:p>
        </p:txBody>
      </p:sp>
    </p:spTree>
    <p:extLst>
      <p:ext uri="{BB962C8B-B14F-4D97-AF65-F5344CB8AC3E}">
        <p14:creationId xmlns:p14="http://schemas.microsoft.com/office/powerpoint/2010/main" val="176626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61E2C4-C886-4001-86AD-D2A17A1F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F16258-B56A-4352-A23D-F31FEA3B0027}"/>
              </a:ext>
            </a:extLst>
          </p:cNvPr>
          <p:cNvSpPr txBox="1"/>
          <p:nvPr/>
        </p:nvSpPr>
        <p:spPr>
          <a:xfrm>
            <a:off x="1143000" y="1963014"/>
            <a:ext cx="5704114" cy="327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姐姐们离开家后，海伦独自与父母住在一起。她爱她的母亲，但恨她的父亲。大家都认为他是个很奇怪的人。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姐姐在阿莉达环游世界。一天，她从埃及给海伦寄来了一张明信片。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海伦脑海中浮现出沙漠中的王子、金字塔和骆驼。</a:t>
            </a:r>
          </a:p>
        </p:txBody>
      </p:sp>
    </p:spTree>
    <p:extLst>
      <p:ext uri="{BB962C8B-B14F-4D97-AF65-F5344CB8AC3E}">
        <p14:creationId xmlns:p14="http://schemas.microsoft.com/office/powerpoint/2010/main" val="161386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C1820C-2EF7-45CF-A7B2-30D8DF0B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8761B4-916C-428A-80DA-43DD4EC1E3C0}"/>
              </a:ext>
            </a:extLst>
          </p:cNvPr>
          <p:cNvSpPr txBox="1"/>
          <p:nvPr/>
        </p:nvSpPr>
        <p:spPr>
          <a:xfrm>
            <a:off x="1153886" y="1709154"/>
            <a:ext cx="5584371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随着年龄增长，海伦读了更多关于远方的故事。她特别喜欢中东波斯的诗。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/>
              <a:t>她梦想有一天能看到海。她把一只贝壳放在床头柜上，想象能听到里面的波涛的声音。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当然，猫头鹰一直是她最喜欢的东西！</a:t>
            </a:r>
          </a:p>
        </p:txBody>
      </p:sp>
    </p:spTree>
    <p:extLst>
      <p:ext uri="{BB962C8B-B14F-4D97-AF65-F5344CB8AC3E}">
        <p14:creationId xmlns:p14="http://schemas.microsoft.com/office/powerpoint/2010/main" val="355852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887A7E-B7B3-48C7-AD56-71E557C5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C5B509-E27D-4F5F-96CD-5C2577C5570A}"/>
              </a:ext>
            </a:extLst>
          </p:cNvPr>
          <p:cNvSpPr txBox="1"/>
          <p:nvPr/>
        </p:nvSpPr>
        <p:spPr>
          <a:xfrm>
            <a:off x="1219200" y="1948543"/>
            <a:ext cx="5595257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海伦非常喜欢书和故事，于是她决定当一名教师，她也很擅长教书。后来，她遇到了约翰</a:t>
            </a:r>
            <a:r>
              <a:rPr lang="en-US" altLang="zh-CN" sz="2000" dirty="0"/>
              <a:t>·</a:t>
            </a:r>
            <a:r>
              <a:rPr lang="zh-CN" altLang="en-US" sz="2000" dirty="0"/>
              <a:t>皮纳尔，他也是一名教师，同时还是作家和演员。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b="1" dirty="0"/>
              <a:t>他说服她私奔。</a:t>
            </a:r>
          </a:p>
        </p:txBody>
      </p:sp>
    </p:spTree>
    <p:extLst>
      <p:ext uri="{BB962C8B-B14F-4D97-AF65-F5344CB8AC3E}">
        <p14:creationId xmlns:p14="http://schemas.microsoft.com/office/powerpoint/2010/main" val="177882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50000"/>
          </a:lnSpc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999</Words>
  <Application>Microsoft Office PowerPoint</Application>
  <PresentationFormat>自定义</PresentationFormat>
  <Paragraphs>65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44</cp:revision>
  <dcterms:created xsi:type="dcterms:W3CDTF">2021-03-14T02:42:17Z</dcterms:created>
  <dcterms:modified xsi:type="dcterms:W3CDTF">2022-01-23T11:38:46Z</dcterms:modified>
</cp:coreProperties>
</file>